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A2441-4D80-4F3A-8F99-090377B4CDD7}" type="doc">
      <dgm:prSet loTypeId="urn:microsoft.com/office/officeart/2005/8/layout/hierarchy2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FABAF09-212F-4738-ABA8-FCFB97A4C45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b="1" dirty="0" smtClean="0">
              <a:latin typeface="Times New Roman" pitchFamily="18" charset="0"/>
              <a:cs typeface="Times New Roman" pitchFamily="18" charset="0"/>
            </a:rPr>
            <a:t>Жеке тұлға абыройын және қадір-қасиетін құрметтеу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3BAB1B7-D8EA-43D7-A56C-524FFA4E6C27}" type="parTrans" cxnId="{F4C42E86-5CB4-42C4-BE8C-89721BE903A8}">
      <dgm:prSet/>
      <dgm:spPr/>
      <dgm:t>
        <a:bodyPr/>
        <a:lstStyle/>
        <a:p>
          <a:endParaRPr lang="ru-RU"/>
        </a:p>
      </dgm:t>
    </dgm:pt>
    <dgm:pt modelId="{20557188-8707-471E-8439-FE3512ECCA32}" type="sibTrans" cxnId="{F4C42E86-5CB4-42C4-BE8C-89721BE903A8}">
      <dgm:prSet/>
      <dgm:spPr/>
      <dgm:t>
        <a:bodyPr/>
        <a:lstStyle/>
        <a:p>
          <a:endParaRPr lang="ru-RU"/>
        </a:p>
      </dgm:t>
    </dgm:pt>
    <dgm:pt modelId="{BAF2C002-A519-4F49-A234-8942B710B65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Кәсіби ынтымақтастық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D4CE896F-72BD-4DC2-949F-341CC5C8B645}" type="parTrans" cxnId="{7A67EAAD-363B-4963-AC34-A141516CA0CF}">
      <dgm:prSet/>
      <dgm:spPr/>
      <dgm:t>
        <a:bodyPr/>
        <a:lstStyle/>
        <a:p>
          <a:endParaRPr lang="ru-RU"/>
        </a:p>
      </dgm:t>
    </dgm:pt>
    <dgm:pt modelId="{C603D451-2AF6-4B8A-906D-EC3F0B00ED24}" type="sibTrans" cxnId="{7A67EAAD-363B-4963-AC34-A141516CA0CF}">
      <dgm:prSet/>
      <dgm:spPr/>
      <dgm:t>
        <a:bodyPr/>
        <a:lstStyle/>
        <a:p>
          <a:endParaRPr lang="ru-RU"/>
        </a:p>
      </dgm:t>
    </dgm:pt>
    <dgm:pt modelId="{CDADB604-DCBA-499D-BBA9-CCB4558D1B3F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Патриотизм</a:t>
          </a:r>
        </a:p>
        <a:p>
          <a:endParaRPr lang="ru-RU" sz="1700" dirty="0"/>
        </a:p>
      </dgm:t>
    </dgm:pt>
    <dgm:pt modelId="{34B568EC-BD55-4026-9FA2-FC347881134D}" type="parTrans" cxnId="{C3969721-250F-49A8-B806-7EB1B49BE5FB}">
      <dgm:prSet/>
      <dgm:spPr/>
      <dgm:t>
        <a:bodyPr/>
        <a:lstStyle/>
        <a:p>
          <a:endParaRPr lang="ru-RU"/>
        </a:p>
      </dgm:t>
    </dgm:pt>
    <dgm:pt modelId="{39B6BDE4-2F35-488A-893A-0070D35B0B8A}" type="sibTrans" cxnId="{C3969721-250F-49A8-B806-7EB1B49BE5FB}">
      <dgm:prSet/>
      <dgm:spPr/>
      <dgm:t>
        <a:bodyPr/>
        <a:lstStyle/>
        <a:p>
          <a:endParaRPr lang="ru-RU"/>
        </a:p>
      </dgm:t>
    </dgm:pt>
    <dgm:pt modelId="{29555DFF-2AFB-4895-B3AE-5C62F593C789}">
      <dgm:prSet phldrT="[Текст]" custT="1"/>
      <dgm:spPr/>
      <dgm:t>
        <a:bodyPr/>
        <a:lstStyle/>
        <a:p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Әділдік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A3AAFF6-0620-4E6C-8F06-8A6C976A5A03}" type="parTrans" cxnId="{2D16E354-B501-4F1F-A0AC-2010F1CB657D}">
      <dgm:prSet/>
      <dgm:spPr/>
      <dgm:t>
        <a:bodyPr/>
        <a:lstStyle/>
        <a:p>
          <a:endParaRPr lang="ru-RU"/>
        </a:p>
      </dgm:t>
    </dgm:pt>
    <dgm:pt modelId="{2CF6D243-1675-4A30-9CD8-F7D01A0492D9}" type="sibTrans" cxnId="{2D16E354-B501-4F1F-A0AC-2010F1CB657D}">
      <dgm:prSet/>
      <dgm:spPr/>
      <dgm:t>
        <a:bodyPr/>
        <a:lstStyle/>
        <a:p>
          <a:endParaRPr lang="ru-RU"/>
        </a:p>
      </dgm:t>
    </dgm:pt>
    <dgm:pt modelId="{68077EA4-BFAB-452D-8E54-AA584019D7A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Үздіксіз кәсіби даму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8ABE851A-AB37-43EA-9F14-B08763A7CA48}" type="parTrans" cxnId="{D674C81B-E566-411B-90EB-C59F4DB4E6AE}">
      <dgm:prSet/>
      <dgm:spPr/>
      <dgm:t>
        <a:bodyPr/>
        <a:lstStyle/>
        <a:p>
          <a:endParaRPr lang="ru-RU"/>
        </a:p>
      </dgm:t>
    </dgm:pt>
    <dgm:pt modelId="{8F3C5C25-8833-4F5D-BB77-8A2C89BDC16B}" type="sibTrans" cxnId="{D674C81B-E566-411B-90EB-C59F4DB4E6AE}">
      <dgm:prSet/>
      <dgm:spPr/>
      <dgm:t>
        <a:bodyPr/>
        <a:lstStyle/>
        <a:p>
          <a:endParaRPr lang="ru-RU"/>
        </a:p>
      </dgm:t>
    </dgm:pt>
    <dgm:pt modelId="{6FFFA878-7951-4F35-B4F8-E8683D5E227B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Адалдық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9512AEF-169F-4C19-B429-52DEA808E7CE}" type="parTrans" cxnId="{E4026D09-9DF1-458F-9C2E-F94F2EBA2CB9}">
      <dgm:prSet/>
      <dgm:spPr/>
      <dgm:t>
        <a:bodyPr/>
        <a:lstStyle/>
        <a:p>
          <a:endParaRPr lang="ru-RU"/>
        </a:p>
      </dgm:t>
    </dgm:pt>
    <dgm:pt modelId="{7185038F-5FDB-4C9A-9B56-BAA603415FD3}" type="sibTrans" cxnId="{E4026D09-9DF1-458F-9C2E-F94F2EBA2CB9}">
      <dgm:prSet/>
      <dgm:spPr/>
      <dgm:t>
        <a:bodyPr/>
        <a:lstStyle/>
        <a:p>
          <a:endParaRPr lang="ru-RU"/>
        </a:p>
      </dgm:t>
    </dgm:pt>
    <dgm:pt modelId="{617EA913-D91A-42C5-8899-A6EFC6CF6C24}" type="pres">
      <dgm:prSet presAssocID="{E58A2441-4D80-4F3A-8F99-090377B4CD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4C128-FFBD-4182-9922-9244F912DC04}" type="pres">
      <dgm:prSet presAssocID="{8FABAF09-212F-4738-ABA8-FCFB97A4C453}" presName="root1" presStyleCnt="0"/>
      <dgm:spPr/>
    </dgm:pt>
    <dgm:pt modelId="{E6CF5477-CEC0-4F35-8917-CAC5E94482F7}" type="pres">
      <dgm:prSet presAssocID="{8FABAF09-212F-4738-ABA8-FCFB97A4C453}" presName="LevelOneTextNode" presStyleLbl="node0" presStyleIdx="0" presStyleCnt="1" custScaleX="166141" custScaleY="177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B3121-F403-4A42-A6A4-35109FF87B83}" type="pres">
      <dgm:prSet presAssocID="{8FABAF09-212F-4738-ABA8-FCFB97A4C453}" presName="level2hierChild" presStyleCnt="0"/>
      <dgm:spPr/>
    </dgm:pt>
    <dgm:pt modelId="{EE145183-BD25-4394-946A-772B2C6FB7E0}" type="pres">
      <dgm:prSet presAssocID="{D4CE896F-72BD-4DC2-949F-341CC5C8B64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4FACEB4-BF8A-4B5A-8D83-B410C4247AED}" type="pres">
      <dgm:prSet presAssocID="{D4CE896F-72BD-4DC2-949F-341CC5C8B64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A7110A1-62AD-4A14-94AE-93AFD48B851A}" type="pres">
      <dgm:prSet presAssocID="{BAF2C002-A519-4F49-A234-8942B710B65C}" presName="root2" presStyleCnt="0"/>
      <dgm:spPr/>
    </dgm:pt>
    <dgm:pt modelId="{177E0B0F-EF90-4701-BE18-F0B96FC76936}" type="pres">
      <dgm:prSet presAssocID="{BAF2C002-A519-4F49-A234-8942B710B65C}" presName="LevelTwoTextNode" presStyleLbl="node2" presStyleIdx="0" presStyleCnt="2" custScaleX="116849" custScaleY="116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A4A13D-C443-4A21-A89C-F9D6BD77FD97}" type="pres">
      <dgm:prSet presAssocID="{BAF2C002-A519-4F49-A234-8942B710B65C}" presName="level3hierChild" presStyleCnt="0"/>
      <dgm:spPr/>
    </dgm:pt>
    <dgm:pt modelId="{7A38DD3D-1AC1-4EB6-AB45-F31FCD456290}" type="pres">
      <dgm:prSet presAssocID="{34B568EC-BD55-4026-9FA2-FC347881134D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21F5220A-954F-4F55-BA43-21A7F56F5701}" type="pres">
      <dgm:prSet presAssocID="{34B568EC-BD55-4026-9FA2-FC347881134D}" presName="connTx" presStyleLbl="parChTrans1D3" presStyleIdx="0" presStyleCnt="3"/>
      <dgm:spPr/>
      <dgm:t>
        <a:bodyPr/>
        <a:lstStyle/>
        <a:p>
          <a:endParaRPr lang="ru-RU"/>
        </a:p>
      </dgm:t>
    </dgm:pt>
    <dgm:pt modelId="{3107D375-E44E-4CEA-BE0E-6D7116600829}" type="pres">
      <dgm:prSet presAssocID="{CDADB604-DCBA-499D-BBA9-CCB4558D1B3F}" presName="root2" presStyleCnt="0"/>
      <dgm:spPr/>
    </dgm:pt>
    <dgm:pt modelId="{B8E4F5A9-8D10-4FD9-B12B-8AC11BDEC25F}" type="pres">
      <dgm:prSet presAssocID="{CDADB604-DCBA-499D-BBA9-CCB4558D1B3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C0A41-C698-4B5B-84F3-0C974F9FA806}" type="pres">
      <dgm:prSet presAssocID="{CDADB604-DCBA-499D-BBA9-CCB4558D1B3F}" presName="level3hierChild" presStyleCnt="0"/>
      <dgm:spPr/>
    </dgm:pt>
    <dgm:pt modelId="{85E1A71E-2124-4242-83C6-F96ACAFCD9ED}" type="pres">
      <dgm:prSet presAssocID="{9A3AAFF6-0620-4E6C-8F06-8A6C976A5A0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EF535DAD-EB58-4774-9F29-835FB452964A}" type="pres">
      <dgm:prSet presAssocID="{9A3AAFF6-0620-4E6C-8F06-8A6C976A5A0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37C5E985-8CCA-4864-A026-493E11FD26C3}" type="pres">
      <dgm:prSet presAssocID="{29555DFF-2AFB-4895-B3AE-5C62F593C789}" presName="root2" presStyleCnt="0"/>
      <dgm:spPr/>
    </dgm:pt>
    <dgm:pt modelId="{5B0D0239-9C4B-4B04-918B-5EB8FD8C163B}" type="pres">
      <dgm:prSet presAssocID="{29555DFF-2AFB-4895-B3AE-5C62F593C78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88C17-364A-4410-AF1F-7BA67E8E34A5}" type="pres">
      <dgm:prSet presAssocID="{29555DFF-2AFB-4895-B3AE-5C62F593C789}" presName="level3hierChild" presStyleCnt="0"/>
      <dgm:spPr/>
    </dgm:pt>
    <dgm:pt modelId="{7D5E4666-D07A-4B5C-B471-525A3CE9EF55}" type="pres">
      <dgm:prSet presAssocID="{8ABE851A-AB37-43EA-9F14-B08763A7CA4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CFB8086-0F1C-4104-BB32-2DEAC7C4733F}" type="pres">
      <dgm:prSet presAssocID="{8ABE851A-AB37-43EA-9F14-B08763A7CA4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827EBF3-5318-4818-A9C5-A7CB5D9203DF}" type="pres">
      <dgm:prSet presAssocID="{68077EA4-BFAB-452D-8E54-AA584019D7AA}" presName="root2" presStyleCnt="0"/>
      <dgm:spPr/>
    </dgm:pt>
    <dgm:pt modelId="{C8B38F2D-D7DA-4037-B2AD-B7201F63445D}" type="pres">
      <dgm:prSet presAssocID="{68077EA4-BFAB-452D-8E54-AA584019D7A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E4EA1C-EA4C-499B-8EF1-75B359271E1E}" type="pres">
      <dgm:prSet presAssocID="{68077EA4-BFAB-452D-8E54-AA584019D7AA}" presName="level3hierChild" presStyleCnt="0"/>
      <dgm:spPr/>
    </dgm:pt>
    <dgm:pt modelId="{3DF8DB8D-93DC-4C57-B133-477C511CF664}" type="pres">
      <dgm:prSet presAssocID="{79512AEF-169F-4C19-B429-52DEA808E7CE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0C05A812-BB56-4E7F-BF7E-9BD2BAD9F531}" type="pres">
      <dgm:prSet presAssocID="{79512AEF-169F-4C19-B429-52DEA808E7CE}" presName="connTx" presStyleLbl="parChTrans1D3" presStyleIdx="2" presStyleCnt="3"/>
      <dgm:spPr/>
      <dgm:t>
        <a:bodyPr/>
        <a:lstStyle/>
        <a:p>
          <a:endParaRPr lang="ru-RU"/>
        </a:p>
      </dgm:t>
    </dgm:pt>
    <dgm:pt modelId="{62D141FF-0F31-4921-9F81-B3DAFC89207B}" type="pres">
      <dgm:prSet presAssocID="{6FFFA878-7951-4F35-B4F8-E8683D5E227B}" presName="root2" presStyleCnt="0"/>
      <dgm:spPr/>
    </dgm:pt>
    <dgm:pt modelId="{B4D391BA-C7CF-4866-B39E-7284B7B9B6C6}" type="pres">
      <dgm:prSet presAssocID="{6FFFA878-7951-4F35-B4F8-E8683D5E227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ED649-3EB6-4F10-8192-22A8A980A9B2}" type="pres">
      <dgm:prSet presAssocID="{6FFFA878-7951-4F35-B4F8-E8683D5E227B}" presName="level3hierChild" presStyleCnt="0"/>
      <dgm:spPr/>
    </dgm:pt>
  </dgm:ptLst>
  <dgm:cxnLst>
    <dgm:cxn modelId="{1FF620ED-8D73-47F7-AEF4-5F956E203EF5}" type="presOf" srcId="{BAF2C002-A519-4F49-A234-8942B710B65C}" destId="{177E0B0F-EF90-4701-BE18-F0B96FC76936}" srcOrd="0" destOrd="0" presId="urn:microsoft.com/office/officeart/2005/8/layout/hierarchy2"/>
    <dgm:cxn modelId="{A3F8661D-8BA7-4C6D-89E1-6275278CA81B}" type="presOf" srcId="{8FABAF09-212F-4738-ABA8-FCFB97A4C453}" destId="{E6CF5477-CEC0-4F35-8917-CAC5E94482F7}" srcOrd="0" destOrd="0" presId="urn:microsoft.com/office/officeart/2005/8/layout/hierarchy2"/>
    <dgm:cxn modelId="{E8A9569E-C5E3-48EA-92BB-8A0802B97F77}" type="presOf" srcId="{79512AEF-169F-4C19-B429-52DEA808E7CE}" destId="{0C05A812-BB56-4E7F-BF7E-9BD2BAD9F531}" srcOrd="1" destOrd="0" presId="urn:microsoft.com/office/officeart/2005/8/layout/hierarchy2"/>
    <dgm:cxn modelId="{2D16E354-B501-4F1F-A0AC-2010F1CB657D}" srcId="{BAF2C002-A519-4F49-A234-8942B710B65C}" destId="{29555DFF-2AFB-4895-B3AE-5C62F593C789}" srcOrd="1" destOrd="0" parTransId="{9A3AAFF6-0620-4E6C-8F06-8A6C976A5A03}" sibTransId="{2CF6D243-1675-4A30-9CD8-F7D01A0492D9}"/>
    <dgm:cxn modelId="{095229BB-064B-4BD8-9616-592E74CA2F8A}" type="presOf" srcId="{9A3AAFF6-0620-4E6C-8F06-8A6C976A5A03}" destId="{85E1A71E-2124-4242-83C6-F96ACAFCD9ED}" srcOrd="0" destOrd="0" presId="urn:microsoft.com/office/officeart/2005/8/layout/hierarchy2"/>
    <dgm:cxn modelId="{C3969721-250F-49A8-B806-7EB1B49BE5FB}" srcId="{BAF2C002-A519-4F49-A234-8942B710B65C}" destId="{CDADB604-DCBA-499D-BBA9-CCB4558D1B3F}" srcOrd="0" destOrd="0" parTransId="{34B568EC-BD55-4026-9FA2-FC347881134D}" sibTransId="{39B6BDE4-2F35-488A-893A-0070D35B0B8A}"/>
    <dgm:cxn modelId="{B3CCDF5D-522D-445B-85EF-33E6B2F5AD98}" type="presOf" srcId="{34B568EC-BD55-4026-9FA2-FC347881134D}" destId="{21F5220A-954F-4F55-BA43-21A7F56F5701}" srcOrd="1" destOrd="0" presId="urn:microsoft.com/office/officeart/2005/8/layout/hierarchy2"/>
    <dgm:cxn modelId="{F4C42E86-5CB4-42C4-BE8C-89721BE903A8}" srcId="{E58A2441-4D80-4F3A-8F99-090377B4CDD7}" destId="{8FABAF09-212F-4738-ABA8-FCFB97A4C453}" srcOrd="0" destOrd="0" parTransId="{A3BAB1B7-D8EA-43D7-A56C-524FFA4E6C27}" sibTransId="{20557188-8707-471E-8439-FE3512ECCA32}"/>
    <dgm:cxn modelId="{BBF5A85B-CF77-4A8B-9C36-EA8FA119B8DE}" type="presOf" srcId="{9A3AAFF6-0620-4E6C-8F06-8A6C976A5A03}" destId="{EF535DAD-EB58-4774-9F29-835FB452964A}" srcOrd="1" destOrd="0" presId="urn:microsoft.com/office/officeart/2005/8/layout/hierarchy2"/>
    <dgm:cxn modelId="{F8C4D004-6CAE-4B46-A7B7-215F2024FAC8}" type="presOf" srcId="{8ABE851A-AB37-43EA-9F14-B08763A7CA48}" destId="{8CFB8086-0F1C-4104-BB32-2DEAC7C4733F}" srcOrd="1" destOrd="0" presId="urn:microsoft.com/office/officeart/2005/8/layout/hierarchy2"/>
    <dgm:cxn modelId="{87A827FB-2F6B-47D4-9495-76B9AE62D0FD}" type="presOf" srcId="{D4CE896F-72BD-4DC2-949F-341CC5C8B645}" destId="{EE145183-BD25-4394-946A-772B2C6FB7E0}" srcOrd="0" destOrd="0" presId="urn:microsoft.com/office/officeart/2005/8/layout/hierarchy2"/>
    <dgm:cxn modelId="{EDBA912F-5888-496A-B61C-8C72DEE7B907}" type="presOf" srcId="{79512AEF-169F-4C19-B429-52DEA808E7CE}" destId="{3DF8DB8D-93DC-4C57-B133-477C511CF664}" srcOrd="0" destOrd="0" presId="urn:microsoft.com/office/officeart/2005/8/layout/hierarchy2"/>
    <dgm:cxn modelId="{D674C81B-E566-411B-90EB-C59F4DB4E6AE}" srcId="{8FABAF09-212F-4738-ABA8-FCFB97A4C453}" destId="{68077EA4-BFAB-452D-8E54-AA584019D7AA}" srcOrd="1" destOrd="0" parTransId="{8ABE851A-AB37-43EA-9F14-B08763A7CA48}" sibTransId="{8F3C5C25-8833-4F5D-BB77-8A2C89BDC16B}"/>
    <dgm:cxn modelId="{45FA3532-292C-417D-9276-F98457960528}" type="presOf" srcId="{8ABE851A-AB37-43EA-9F14-B08763A7CA48}" destId="{7D5E4666-D07A-4B5C-B471-525A3CE9EF55}" srcOrd="0" destOrd="0" presId="urn:microsoft.com/office/officeart/2005/8/layout/hierarchy2"/>
    <dgm:cxn modelId="{AB908715-6C33-4732-BE84-A7FBCB0270FD}" type="presOf" srcId="{6FFFA878-7951-4F35-B4F8-E8683D5E227B}" destId="{B4D391BA-C7CF-4866-B39E-7284B7B9B6C6}" srcOrd="0" destOrd="0" presId="urn:microsoft.com/office/officeart/2005/8/layout/hierarchy2"/>
    <dgm:cxn modelId="{A1BDF3D5-E3CE-4FDB-B948-FAE9A7DCDF58}" type="presOf" srcId="{34B568EC-BD55-4026-9FA2-FC347881134D}" destId="{7A38DD3D-1AC1-4EB6-AB45-F31FCD456290}" srcOrd="0" destOrd="0" presId="urn:microsoft.com/office/officeart/2005/8/layout/hierarchy2"/>
    <dgm:cxn modelId="{85497D29-86C9-484F-91F5-127666D62DF3}" type="presOf" srcId="{CDADB604-DCBA-499D-BBA9-CCB4558D1B3F}" destId="{B8E4F5A9-8D10-4FD9-B12B-8AC11BDEC25F}" srcOrd="0" destOrd="0" presId="urn:microsoft.com/office/officeart/2005/8/layout/hierarchy2"/>
    <dgm:cxn modelId="{E4026D09-9DF1-458F-9C2E-F94F2EBA2CB9}" srcId="{68077EA4-BFAB-452D-8E54-AA584019D7AA}" destId="{6FFFA878-7951-4F35-B4F8-E8683D5E227B}" srcOrd="0" destOrd="0" parTransId="{79512AEF-169F-4C19-B429-52DEA808E7CE}" sibTransId="{7185038F-5FDB-4C9A-9B56-BAA603415FD3}"/>
    <dgm:cxn modelId="{4A08F267-3756-4254-8C0E-F130C57EBB5F}" type="presOf" srcId="{68077EA4-BFAB-452D-8E54-AA584019D7AA}" destId="{C8B38F2D-D7DA-4037-B2AD-B7201F63445D}" srcOrd="0" destOrd="0" presId="urn:microsoft.com/office/officeart/2005/8/layout/hierarchy2"/>
    <dgm:cxn modelId="{7A67EAAD-363B-4963-AC34-A141516CA0CF}" srcId="{8FABAF09-212F-4738-ABA8-FCFB97A4C453}" destId="{BAF2C002-A519-4F49-A234-8942B710B65C}" srcOrd="0" destOrd="0" parTransId="{D4CE896F-72BD-4DC2-949F-341CC5C8B645}" sibTransId="{C603D451-2AF6-4B8A-906D-EC3F0B00ED24}"/>
    <dgm:cxn modelId="{D69C83EB-E706-44E3-8A25-CF1A9716561A}" type="presOf" srcId="{D4CE896F-72BD-4DC2-949F-341CC5C8B645}" destId="{04FACEB4-BF8A-4B5A-8D83-B410C4247AED}" srcOrd="1" destOrd="0" presId="urn:microsoft.com/office/officeart/2005/8/layout/hierarchy2"/>
    <dgm:cxn modelId="{6D045FEC-8249-4DDC-A17C-F7E98E365AE1}" type="presOf" srcId="{E58A2441-4D80-4F3A-8F99-090377B4CDD7}" destId="{617EA913-D91A-42C5-8899-A6EFC6CF6C24}" srcOrd="0" destOrd="0" presId="urn:microsoft.com/office/officeart/2005/8/layout/hierarchy2"/>
    <dgm:cxn modelId="{2AB4CDFA-AF9C-48D8-AC76-939623F858D8}" type="presOf" srcId="{29555DFF-2AFB-4895-B3AE-5C62F593C789}" destId="{5B0D0239-9C4B-4B04-918B-5EB8FD8C163B}" srcOrd="0" destOrd="0" presId="urn:microsoft.com/office/officeart/2005/8/layout/hierarchy2"/>
    <dgm:cxn modelId="{C6786C66-7F6E-4836-9968-4F0829CC249B}" type="presParOf" srcId="{617EA913-D91A-42C5-8899-A6EFC6CF6C24}" destId="{7574C128-FFBD-4182-9922-9244F912DC04}" srcOrd="0" destOrd="0" presId="urn:microsoft.com/office/officeart/2005/8/layout/hierarchy2"/>
    <dgm:cxn modelId="{C2AD3DB1-5B44-4255-809A-545FB3F129D1}" type="presParOf" srcId="{7574C128-FFBD-4182-9922-9244F912DC04}" destId="{E6CF5477-CEC0-4F35-8917-CAC5E94482F7}" srcOrd="0" destOrd="0" presId="urn:microsoft.com/office/officeart/2005/8/layout/hierarchy2"/>
    <dgm:cxn modelId="{C6DF4D0C-1AB7-496D-AC21-56C4D4B9B8E6}" type="presParOf" srcId="{7574C128-FFBD-4182-9922-9244F912DC04}" destId="{9DBB3121-F403-4A42-A6A4-35109FF87B83}" srcOrd="1" destOrd="0" presId="urn:microsoft.com/office/officeart/2005/8/layout/hierarchy2"/>
    <dgm:cxn modelId="{D2BF1FE8-F60D-4D47-BCE3-58DB74F2039A}" type="presParOf" srcId="{9DBB3121-F403-4A42-A6A4-35109FF87B83}" destId="{EE145183-BD25-4394-946A-772B2C6FB7E0}" srcOrd="0" destOrd="0" presId="urn:microsoft.com/office/officeart/2005/8/layout/hierarchy2"/>
    <dgm:cxn modelId="{02D26964-ADAA-49C0-B809-30ADEAA57790}" type="presParOf" srcId="{EE145183-BD25-4394-946A-772B2C6FB7E0}" destId="{04FACEB4-BF8A-4B5A-8D83-B410C4247AED}" srcOrd="0" destOrd="0" presId="urn:microsoft.com/office/officeart/2005/8/layout/hierarchy2"/>
    <dgm:cxn modelId="{78D3FE9C-B70D-48A8-B16A-166A5B65F370}" type="presParOf" srcId="{9DBB3121-F403-4A42-A6A4-35109FF87B83}" destId="{4A7110A1-62AD-4A14-94AE-93AFD48B851A}" srcOrd="1" destOrd="0" presId="urn:microsoft.com/office/officeart/2005/8/layout/hierarchy2"/>
    <dgm:cxn modelId="{7E06B162-88CE-4BE7-97C1-49210B132EBC}" type="presParOf" srcId="{4A7110A1-62AD-4A14-94AE-93AFD48B851A}" destId="{177E0B0F-EF90-4701-BE18-F0B96FC76936}" srcOrd="0" destOrd="0" presId="urn:microsoft.com/office/officeart/2005/8/layout/hierarchy2"/>
    <dgm:cxn modelId="{A4416F92-79BF-4977-8C7D-FFB14698DC8C}" type="presParOf" srcId="{4A7110A1-62AD-4A14-94AE-93AFD48B851A}" destId="{13A4A13D-C443-4A21-A89C-F9D6BD77FD97}" srcOrd="1" destOrd="0" presId="urn:microsoft.com/office/officeart/2005/8/layout/hierarchy2"/>
    <dgm:cxn modelId="{6E42BD4C-F0CE-4FBE-8651-4A27C0B12B82}" type="presParOf" srcId="{13A4A13D-C443-4A21-A89C-F9D6BD77FD97}" destId="{7A38DD3D-1AC1-4EB6-AB45-F31FCD456290}" srcOrd="0" destOrd="0" presId="urn:microsoft.com/office/officeart/2005/8/layout/hierarchy2"/>
    <dgm:cxn modelId="{69CBD2AD-641B-4C07-89E7-9B32C5DAE421}" type="presParOf" srcId="{7A38DD3D-1AC1-4EB6-AB45-F31FCD456290}" destId="{21F5220A-954F-4F55-BA43-21A7F56F5701}" srcOrd="0" destOrd="0" presId="urn:microsoft.com/office/officeart/2005/8/layout/hierarchy2"/>
    <dgm:cxn modelId="{B1865874-D161-4F95-94D2-98EFD6D5A65F}" type="presParOf" srcId="{13A4A13D-C443-4A21-A89C-F9D6BD77FD97}" destId="{3107D375-E44E-4CEA-BE0E-6D7116600829}" srcOrd="1" destOrd="0" presId="urn:microsoft.com/office/officeart/2005/8/layout/hierarchy2"/>
    <dgm:cxn modelId="{9976A020-F7A8-4701-B166-F6F259EE8AAC}" type="presParOf" srcId="{3107D375-E44E-4CEA-BE0E-6D7116600829}" destId="{B8E4F5A9-8D10-4FD9-B12B-8AC11BDEC25F}" srcOrd="0" destOrd="0" presId="urn:microsoft.com/office/officeart/2005/8/layout/hierarchy2"/>
    <dgm:cxn modelId="{6F94BE62-B39C-4588-96D1-0E86C724D039}" type="presParOf" srcId="{3107D375-E44E-4CEA-BE0E-6D7116600829}" destId="{BBCC0A41-C698-4B5B-84F3-0C974F9FA806}" srcOrd="1" destOrd="0" presId="urn:microsoft.com/office/officeart/2005/8/layout/hierarchy2"/>
    <dgm:cxn modelId="{FCB649E7-7F8F-462B-B0E8-4A1E7731E3FA}" type="presParOf" srcId="{13A4A13D-C443-4A21-A89C-F9D6BD77FD97}" destId="{85E1A71E-2124-4242-83C6-F96ACAFCD9ED}" srcOrd="2" destOrd="0" presId="urn:microsoft.com/office/officeart/2005/8/layout/hierarchy2"/>
    <dgm:cxn modelId="{D56E8814-00C4-4B31-A896-5592CC66345D}" type="presParOf" srcId="{85E1A71E-2124-4242-83C6-F96ACAFCD9ED}" destId="{EF535DAD-EB58-4774-9F29-835FB452964A}" srcOrd="0" destOrd="0" presId="urn:microsoft.com/office/officeart/2005/8/layout/hierarchy2"/>
    <dgm:cxn modelId="{DB3BD78B-5A8C-4A44-B10A-BF9E1F87912F}" type="presParOf" srcId="{13A4A13D-C443-4A21-A89C-F9D6BD77FD97}" destId="{37C5E985-8CCA-4864-A026-493E11FD26C3}" srcOrd="3" destOrd="0" presId="urn:microsoft.com/office/officeart/2005/8/layout/hierarchy2"/>
    <dgm:cxn modelId="{660A2580-35A4-4DAE-BE95-473296AA755F}" type="presParOf" srcId="{37C5E985-8CCA-4864-A026-493E11FD26C3}" destId="{5B0D0239-9C4B-4B04-918B-5EB8FD8C163B}" srcOrd="0" destOrd="0" presId="urn:microsoft.com/office/officeart/2005/8/layout/hierarchy2"/>
    <dgm:cxn modelId="{170A5E75-191B-4A12-8019-A2A90E566F81}" type="presParOf" srcId="{37C5E985-8CCA-4864-A026-493E11FD26C3}" destId="{27688C17-364A-4410-AF1F-7BA67E8E34A5}" srcOrd="1" destOrd="0" presId="urn:microsoft.com/office/officeart/2005/8/layout/hierarchy2"/>
    <dgm:cxn modelId="{D2A4B2A5-C3E6-4899-AFDA-E3D69004332A}" type="presParOf" srcId="{9DBB3121-F403-4A42-A6A4-35109FF87B83}" destId="{7D5E4666-D07A-4B5C-B471-525A3CE9EF55}" srcOrd="2" destOrd="0" presId="urn:microsoft.com/office/officeart/2005/8/layout/hierarchy2"/>
    <dgm:cxn modelId="{A4A56FB8-EC5A-4A5C-8150-D9DCB5049274}" type="presParOf" srcId="{7D5E4666-D07A-4B5C-B471-525A3CE9EF55}" destId="{8CFB8086-0F1C-4104-BB32-2DEAC7C4733F}" srcOrd="0" destOrd="0" presId="urn:microsoft.com/office/officeart/2005/8/layout/hierarchy2"/>
    <dgm:cxn modelId="{A8B5CEBB-6514-4E36-9CCB-0787F9C8F518}" type="presParOf" srcId="{9DBB3121-F403-4A42-A6A4-35109FF87B83}" destId="{F827EBF3-5318-4818-A9C5-A7CB5D9203DF}" srcOrd="3" destOrd="0" presId="urn:microsoft.com/office/officeart/2005/8/layout/hierarchy2"/>
    <dgm:cxn modelId="{5444033E-043A-4F80-8369-186567FAFCA8}" type="presParOf" srcId="{F827EBF3-5318-4818-A9C5-A7CB5D9203DF}" destId="{C8B38F2D-D7DA-4037-B2AD-B7201F63445D}" srcOrd="0" destOrd="0" presId="urn:microsoft.com/office/officeart/2005/8/layout/hierarchy2"/>
    <dgm:cxn modelId="{07FD167C-D5EC-4CF7-AC19-ECB0ED3C09D8}" type="presParOf" srcId="{F827EBF3-5318-4818-A9C5-A7CB5D9203DF}" destId="{96E4EA1C-EA4C-499B-8EF1-75B359271E1E}" srcOrd="1" destOrd="0" presId="urn:microsoft.com/office/officeart/2005/8/layout/hierarchy2"/>
    <dgm:cxn modelId="{FDC7A013-C6B4-406D-B5C7-792515586272}" type="presParOf" srcId="{96E4EA1C-EA4C-499B-8EF1-75B359271E1E}" destId="{3DF8DB8D-93DC-4C57-B133-477C511CF664}" srcOrd="0" destOrd="0" presId="urn:microsoft.com/office/officeart/2005/8/layout/hierarchy2"/>
    <dgm:cxn modelId="{BBF7DA6D-E0A8-4143-A732-1CB50197A1CD}" type="presParOf" srcId="{3DF8DB8D-93DC-4C57-B133-477C511CF664}" destId="{0C05A812-BB56-4E7F-BF7E-9BD2BAD9F531}" srcOrd="0" destOrd="0" presId="urn:microsoft.com/office/officeart/2005/8/layout/hierarchy2"/>
    <dgm:cxn modelId="{93DBB99A-AA2F-44D7-A6B8-9C484A511CE7}" type="presParOf" srcId="{96E4EA1C-EA4C-499B-8EF1-75B359271E1E}" destId="{62D141FF-0F31-4921-9F81-B3DAFC89207B}" srcOrd="1" destOrd="0" presId="urn:microsoft.com/office/officeart/2005/8/layout/hierarchy2"/>
    <dgm:cxn modelId="{6054C055-0C12-4CA0-9D0F-D24D0A50BAD2}" type="presParOf" srcId="{62D141FF-0F31-4921-9F81-B3DAFC89207B}" destId="{B4D391BA-C7CF-4866-B39E-7284B7B9B6C6}" srcOrd="0" destOrd="0" presId="urn:microsoft.com/office/officeart/2005/8/layout/hierarchy2"/>
    <dgm:cxn modelId="{340D579B-C2F0-4AA0-8312-CF6A0F32CDD7}" type="presParOf" srcId="{62D141FF-0F31-4921-9F81-B3DAFC89207B}" destId="{E87ED649-3EB6-4F10-8192-22A8A980A9B2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1500174"/>
            <a:ext cx="85011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«Педагогикалық әдеп </a:t>
            </a:r>
          </a:p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қағидаттары мен мәдениеті»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Педагогикалық әдеп қағидаттары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9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Педагогикалық әдеп қағидаттары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</cp:lastModifiedBy>
  <cp:revision>5</cp:revision>
  <dcterms:created xsi:type="dcterms:W3CDTF">2023-03-30T05:50:48Z</dcterms:created>
  <dcterms:modified xsi:type="dcterms:W3CDTF">2023-03-30T08:16:04Z</dcterms:modified>
</cp:coreProperties>
</file>